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6D1-4881-B866-BF15-51265F142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AA38F-90A7-DBE7-D5D9-0859E8BB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00FA-6951-1ACB-6D3D-0EB2EDC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C421-3387-1BCA-0B48-9A56C4E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DF01-0A59-D321-BEE9-45A589AC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2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339E-F76E-1EA8-7EE3-A000F66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8A348-592D-BCAC-ED14-17FEA95C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AD59-F9C6-A46F-C960-EBBD48E1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0B60-2681-2D67-E2E1-9D243554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DB8B-6183-027F-CBB3-A6BEC220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5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EFB48-A9E0-134E-6199-0FCE1CFC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3AE7-49CC-BFFD-75A8-B8A0529D2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8899-2380-3CED-C832-8BE9678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FF6E2-6479-54C2-E21D-95969E27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DC869-AAA0-75EF-7F0A-15807A7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5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095E-125F-8D5E-FCB2-3064F5F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0227-E67F-1B10-2DD3-50FD21B6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6043-834C-26B9-70CB-8B6C7B77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1DD9-FE88-4B0E-2447-4237AAC3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7F35-25D3-1839-0BB4-DF9599FB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8B7-4475-0B3C-5223-B9955A6D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7954-6B61-7296-2055-2A815943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1E752-873C-814B-E271-BA544ACC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C5FC-A737-EDF2-907E-9644B862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2B27-38C7-8C11-A0EA-BA7E16E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2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3CC1-EB63-AB98-AC4B-DD3E27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262E-7A05-052D-B01D-C122C030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F6BF6-96AB-23EB-6B01-8AFC6D97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F99E-7B36-791E-7390-5BBBC350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27C63-CC94-D331-540F-6324946E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B735-05CB-56D3-7E00-C21301DA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6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BF6-0BAA-0387-8450-FB15BDED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D4CE-C048-26FB-46BD-35468D82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FE2DE-2A19-6013-593E-6F05D2B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57EEC-1803-C1FA-8EB1-897025447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E728F-664A-8DE5-5B2A-35D04A6C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8DC22-BE6A-B4B6-E3A9-EA350E10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FDCBA-E849-FD24-4749-F8EF6384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AC96C-5F4D-305B-397C-1953BA82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5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FD99-765F-2B7D-E9CB-F95AE9ED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F2C84-45A7-3B3D-D2EE-6964B95D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F0C5-9901-46AA-BA8F-7BF1C9CF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37F48-2D08-DDDD-962C-8B2F2B1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0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5C486-9D3A-C1D5-212C-B735ED4B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DA4E-001F-FA42-CABF-05E2C25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4F49D-3CA5-862C-3C6F-1A213CCB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4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9DE9-9C33-CDE5-4DB4-B8148E3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8745-A747-2293-74F2-E1CB9088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6AECA-C092-787E-2DD7-35B8A169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E9FD-A0AD-7F84-BE88-0274F2B8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ADBE-56A8-88A4-D7CA-117F52F7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32BD-6305-3029-E660-6B85F55C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96E2-9127-7642-BE09-089E4F0B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D6500-A346-DAF5-5DA4-FFFD7A84D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FAB8-0123-7758-41C7-E11BD6A9D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57A1A-0CDE-CDBA-2F30-0F5104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95F55-3FE1-B1A2-842F-FC36535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463BC-369F-5F06-2496-A5CA960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3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DE834-B924-7F81-D251-D4180F2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FE40-50B9-0DA0-950A-4152FF31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3CB3-8679-BB65-4660-3600060D4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302D-B13F-1688-7FF6-8486B3097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FBE5-85B2-A7D1-DD08-5A710D27C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5823-6128-7628-1B39-3D8170ED3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SULRE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C8645-0CBC-B5C8-37A2-4041F55FC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Race to Space 2024</a:t>
            </a:r>
          </a:p>
        </p:txBody>
      </p:sp>
    </p:spTree>
    <p:extLst>
      <p:ext uri="{BB962C8B-B14F-4D97-AF65-F5344CB8AC3E}">
        <p14:creationId xmlns:p14="http://schemas.microsoft.com/office/powerpoint/2010/main" val="19581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7CFF-B1E5-D1D2-F147-E72CE8BB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5F15-721B-26E0-F830-0FAB3BB1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What we know happened:</a:t>
            </a:r>
          </a:p>
          <a:p>
            <a:r>
              <a:rPr lang="en-GB" dirty="0"/>
              <a:t>Initially, at low feed pressures, the engine ignited.</a:t>
            </a:r>
          </a:p>
          <a:p>
            <a:r>
              <a:rPr lang="en-GB" dirty="0"/>
              <a:t>It then extinguished itself after chamber pressure began to rise</a:t>
            </a:r>
          </a:p>
          <a:p>
            <a:r>
              <a:rPr lang="en-GB" dirty="0"/>
              <a:t>As the fuel and oxidiser feed pressures rose, the engine would briefly ignite and extinguish</a:t>
            </a:r>
          </a:p>
          <a:p>
            <a:r>
              <a:rPr lang="en-GB" dirty="0"/>
              <a:t>Pressure spikes rose until a catastrophic explosion occurred within the propellant manifold on the ninth spike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B118D-0D1B-1B05-F86D-D2C39819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7" y="0"/>
            <a:ext cx="5181601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0216D-3C84-37E8-541D-7DA4A0967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1383109"/>
            <a:ext cx="5181601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9AAD-C270-0561-C7D0-6CBC1032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2766218"/>
            <a:ext cx="5181604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D6D8B-2626-256C-F1B9-8830D8BF1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2" y="4149327"/>
            <a:ext cx="5181604" cy="1325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4B183-6C84-4E7B-336B-1CCCC152F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89" y="5532435"/>
            <a:ext cx="5181607" cy="1325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94D4B-440B-EAC2-B03D-8BB2543B6F25}"/>
              </a:ext>
            </a:extLst>
          </p:cNvPr>
          <p:cNvSpPr txBox="1"/>
          <p:nvPr/>
        </p:nvSpPr>
        <p:spPr>
          <a:xfrm>
            <a:off x="6096000" y="3964661"/>
            <a:ext cx="4010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x8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F8EF8A2-06E8-00C9-BD78-B019ABC3AB4A}"/>
              </a:ext>
            </a:extLst>
          </p:cNvPr>
          <p:cNvCxnSpPr>
            <a:cxnSpLocks/>
            <a:stCxn id="32" idx="2"/>
            <a:endCxn id="18" idx="1"/>
          </p:cNvCxnSpPr>
          <p:nvPr/>
        </p:nvCxnSpPr>
        <p:spPr>
          <a:xfrm rot="16200000" flipH="1">
            <a:off x="6414406" y="4216123"/>
            <a:ext cx="478116" cy="713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AC0AED1-F52C-2C11-D18C-676326D1E937}"/>
              </a:ext>
            </a:extLst>
          </p:cNvPr>
          <p:cNvCxnSpPr>
            <a:cxnSpLocks/>
            <a:stCxn id="16" idx="1"/>
            <a:endCxn id="32" idx="0"/>
          </p:cNvCxnSpPr>
          <p:nvPr/>
        </p:nvCxnSpPr>
        <p:spPr>
          <a:xfrm rot="10800000" flipV="1">
            <a:off x="6296536" y="3428999"/>
            <a:ext cx="713860" cy="5356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F610-4677-B793-8439-E95A76D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and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0F6-F3C5-5B30-8DC9-A6920FD0FC2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181600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Observations:</a:t>
            </a:r>
          </a:p>
          <a:p>
            <a:r>
              <a:rPr lang="en-GB" dirty="0"/>
              <a:t>There was ignition in the chamber before explosion in the manifold.</a:t>
            </a:r>
          </a:p>
          <a:p>
            <a:r>
              <a:rPr lang="en-GB" dirty="0"/>
              <a:t>The nitrous oxide feed pressure was set at almost exactly its vapour pressure.</a:t>
            </a:r>
          </a:p>
          <a:p>
            <a:r>
              <a:rPr lang="en-GB" dirty="0"/>
              <a:t>Sooty deposits were found within the nitrous oxide manifold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E14EC-5DD5-A38F-DC77-7306D916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71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107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SULRE</vt:lpstr>
      <vt:lpstr>What Happened?</vt:lpstr>
      <vt:lpstr>Observations and Theories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Robbie James</dc:creator>
  <cp:lastModifiedBy>Robbie James</cp:lastModifiedBy>
  <cp:revision>3</cp:revision>
  <dcterms:created xsi:type="dcterms:W3CDTF">2024-07-16T23:00:20Z</dcterms:created>
  <dcterms:modified xsi:type="dcterms:W3CDTF">2024-07-17T18:02:09Z</dcterms:modified>
</cp:coreProperties>
</file>